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4" r:id="rId5"/>
  </p:sldMasterIdLst>
  <p:sldIdLst>
    <p:sldId id="258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264"/>
    <a:srgbClr val="FFFFFF"/>
    <a:srgbClr val="004481"/>
    <a:srgbClr val="01548A"/>
    <a:srgbClr val="89082F"/>
    <a:srgbClr val="730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5956D-EF02-4B2E-A060-994C9B8B02F1}" v="2" dt="2026-10-06T21:08:16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Hoffman" userId="aad8eadb-95bf-42c9-802a-90f471214562" providerId="ADAL" clId="{E7A3F6E0-9422-4ADF-A4EC-26957F283F38}"/>
    <pc:docChg chg="undo custSel addSld delSld modSld">
      <pc:chgData name="Katie Hoffman" userId="aad8eadb-95bf-42c9-802a-90f471214562" providerId="ADAL" clId="{E7A3F6E0-9422-4ADF-A4EC-26957F283F38}" dt="2026-10-06T21:09:09.095" v="5" actId="47"/>
      <pc:docMkLst>
        <pc:docMk/>
      </pc:docMkLst>
      <pc:sldChg chg="del">
        <pc:chgData name="Katie Hoffman" userId="aad8eadb-95bf-42c9-802a-90f471214562" providerId="ADAL" clId="{E7A3F6E0-9422-4ADF-A4EC-26957F283F38}" dt="2026-10-06T20:56:30.840" v="0" actId="2696"/>
        <pc:sldMkLst>
          <pc:docMk/>
          <pc:sldMk cId="3373828817" sldId="256"/>
        </pc:sldMkLst>
      </pc:sldChg>
      <pc:sldChg chg="addSp delSp modSp add del mod">
        <pc:chgData name="Katie Hoffman" userId="aad8eadb-95bf-42c9-802a-90f471214562" providerId="ADAL" clId="{E7A3F6E0-9422-4ADF-A4EC-26957F283F38}" dt="2026-10-06T21:08:21.437" v="4" actId="478"/>
        <pc:sldMkLst>
          <pc:docMk/>
          <pc:sldMk cId="582484093" sldId="258"/>
        </pc:sldMkLst>
        <pc:spChg chg="add mod">
          <ac:chgData name="Katie Hoffman" userId="aad8eadb-95bf-42c9-802a-90f471214562" providerId="ADAL" clId="{E7A3F6E0-9422-4ADF-A4EC-26957F283F38}" dt="2026-10-06T21:08:21.437" v="4" actId="478"/>
          <ac:spMkLst>
            <pc:docMk/>
            <pc:sldMk cId="582484093" sldId="258"/>
            <ac:spMk id="3" creationId="{20EE40F6-F641-6B79-F4F9-925C4674E024}"/>
          </ac:spMkLst>
        </pc:spChg>
        <pc:spChg chg="del">
          <ac:chgData name="Katie Hoffman" userId="aad8eadb-95bf-42c9-802a-90f471214562" providerId="ADAL" clId="{E7A3F6E0-9422-4ADF-A4EC-26957F283F38}" dt="2026-10-06T21:08:21.437" v="4" actId="478"/>
          <ac:spMkLst>
            <pc:docMk/>
            <pc:sldMk cId="582484093" sldId="258"/>
            <ac:spMk id="7" creationId="{6D175833-F726-AE5F-A382-9CC5B01FF7AC}"/>
          </ac:spMkLst>
        </pc:spChg>
      </pc:sldChg>
      <pc:sldChg chg="del">
        <pc:chgData name="Katie Hoffman" userId="aad8eadb-95bf-42c9-802a-90f471214562" providerId="ADAL" clId="{E7A3F6E0-9422-4ADF-A4EC-26957F283F38}" dt="2026-10-06T21:09:09.095" v="5" actId="47"/>
        <pc:sldMkLst>
          <pc:docMk/>
          <pc:sldMk cId="1258596658" sldId="260"/>
        </pc:sldMkLst>
      </pc:sldChg>
      <pc:sldChg chg="del">
        <pc:chgData name="Katie Hoffman" userId="aad8eadb-95bf-42c9-802a-90f471214562" providerId="ADAL" clId="{E7A3F6E0-9422-4ADF-A4EC-26957F283F38}" dt="2026-10-06T21:09:09.095" v="5" actId="47"/>
        <pc:sldMkLst>
          <pc:docMk/>
          <pc:sldMk cId="2397558131" sldId="261"/>
        </pc:sldMkLst>
      </pc:sldChg>
      <pc:sldChg chg="del">
        <pc:chgData name="Katie Hoffman" userId="aad8eadb-95bf-42c9-802a-90f471214562" providerId="ADAL" clId="{E7A3F6E0-9422-4ADF-A4EC-26957F283F38}" dt="2026-10-06T21:09:09.095" v="5" actId="47"/>
        <pc:sldMkLst>
          <pc:docMk/>
          <pc:sldMk cId="10589011" sldId="263"/>
        </pc:sldMkLst>
      </pc:sldChg>
      <pc:sldChg chg="del">
        <pc:chgData name="Katie Hoffman" userId="aad8eadb-95bf-42c9-802a-90f471214562" providerId="ADAL" clId="{E7A3F6E0-9422-4ADF-A4EC-26957F283F38}" dt="2026-10-06T20:56:47.881" v="1" actId="2696"/>
        <pc:sldMkLst>
          <pc:docMk/>
          <pc:sldMk cId="1366626431" sldId="264"/>
        </pc:sldMkLst>
      </pc:sldChg>
      <pc:sldChg chg="del">
        <pc:chgData name="Katie Hoffman" userId="aad8eadb-95bf-42c9-802a-90f471214562" providerId="ADAL" clId="{E7A3F6E0-9422-4ADF-A4EC-26957F283F38}" dt="2026-10-06T21:09:09.095" v="5" actId="47"/>
        <pc:sldMkLst>
          <pc:docMk/>
          <pc:sldMk cId="1052302858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C4B3-9585-94DF-61F6-04DC6F1E6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74F32-BEC7-F102-4F56-47924642B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E527B-F288-A4CB-BBD1-BEBCA983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DC93C-C49A-1370-8196-07140071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DB2FE-D375-181B-9D66-CEDF0416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46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90B73-165E-8804-0DFC-99D41D5E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AE37B-EC5E-29AC-D31C-6A51ECF71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C3169-C21C-C9C0-B488-D9B87D3D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E047C-DB7E-855A-9E5F-3010DCE4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11295-92F7-1413-BAED-D7231475B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1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EBF43-C060-88A5-8D70-A6AAA0EE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40440-A896-BEB9-B8FF-EDE8F2930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C87A9-2391-83CB-C0A1-0721A75F3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1C9D2-4F42-AC48-B300-BBAE0E9F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09325-E167-CFDB-05D5-76A078053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D31F2-71F6-BE18-5204-22A9C58C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F34A1-5303-B147-75AB-75E1C8B3C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DA383-352A-A3C1-48DE-79445E572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3F86B-B5A6-0F5A-28DB-4CEAA58D3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54C07-5EFD-7340-FB0F-76DCDF51C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CD943-CC9B-D392-F507-BC468ED5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4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29DE-E4A4-F23C-357C-BFC5D5E4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4B235-64EC-F754-CF64-2B32817C2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ECB4F-E956-226E-189D-7BDCBFEB9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26B60F-CA68-F3B0-03F1-8CA5B7DB6D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551480-8A67-5E94-5727-6A423C6C3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ED975D-0EFB-7DDC-3227-DE0FEDD5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C33F29-26E9-5499-D30D-0EC38709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478F10-A3A9-8BAF-EE6B-50417002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9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4EA7E-F814-B43C-5BEB-BBA5D7BE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51094B-AF59-7DEC-A1CC-C7D7C8F1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CA336-E293-3C97-15EE-F65EB46F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F28E4-653C-668D-8A19-777F5C18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C64595-1E1B-AC54-0C96-271BDD44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BD3693-294F-5FC5-9BF4-1D1A540E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AC88B-0FEE-7D45-9625-9215E195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0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520E-0F5C-D3E3-F969-10464030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AFDAD-6540-479C-56AD-360AB95A7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9C006-377C-D962-87E4-C31AAFDCB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078D0-BCB3-6616-EB98-A132DC424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2F83E-8166-4102-C6BF-7970F19A5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D6A4-8618-5F9A-3271-45518417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8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B9A92-4C52-A510-398E-6A773CEC3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7421E7-0CC3-D52D-26DA-C18CB02D7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E7959-E0B7-6829-3E20-9BA982194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93ADE-4E89-EA68-B17A-89C37398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9CA23-A0BE-8F11-A807-A8B2DECD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F767C-FB39-0E7A-0D7C-B85A1772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0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BEC9-4F74-FB86-D66E-1E327977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A67A6-AC20-96D2-B9CE-1045A2F3D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CDB06-DA30-68D6-EF26-C537B9C48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E1E3F-8C86-F7B5-3133-B70381E0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2193A-F251-3D4E-5680-359EE4EFD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9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9F8005-FF18-7BF8-EF2B-37D42BBEB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E4A87-39E4-96FB-E2BD-2B3A2C187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C656C-F494-73B8-1881-F9ED26922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C51B8-4A7E-32F6-8AB1-98451FF28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BAF2-02B9-3FE6-A1E6-B954DF07A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9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320F93B-67C8-BBFF-E1DC-2FFCBC650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081463"/>
            <a:ext cx="10515600" cy="471487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pPr lvl="0"/>
            <a:r>
              <a:rPr lang="en-US" dirty="0"/>
              <a:t>Click here to add Presenter Name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C21311D-4733-AE52-88B7-DCD3486013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779963"/>
            <a:ext cx="10515600" cy="4714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200"/>
            </a:lvl1pPr>
          </a:lstStyle>
          <a:p>
            <a:pPr lvl="0"/>
            <a:r>
              <a:rPr lang="en-US" dirty="0"/>
              <a:t>Click here to add Presenter 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FD6146-CDB5-F0B3-570A-BD6D9C028A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5402263"/>
            <a:ext cx="10515600" cy="4714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200" i="1"/>
            </a:lvl1pPr>
          </a:lstStyle>
          <a:p>
            <a:pPr lvl="0"/>
            <a:r>
              <a:rPr lang="en-US" dirty="0"/>
              <a:t>Click here to add Presenter Affiliation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BCEFDA1-E91D-7712-F66D-A1C2D0F031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488" y="0"/>
            <a:ext cx="10628312" cy="3724275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2F7F9E"/>
                </a:solidFill>
              </a:defRPr>
            </a:lvl1pPr>
          </a:lstStyle>
          <a:p>
            <a:pPr lvl="0"/>
            <a:r>
              <a:rPr lang="en-US" dirty="0"/>
              <a:t>Click to add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1009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esen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320F93B-67C8-BBFF-E1DC-2FFCBC650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081463"/>
            <a:ext cx="10515600" cy="471487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pPr lvl="0"/>
            <a:r>
              <a:rPr lang="en-US" dirty="0"/>
              <a:t>Click here to add Presenter Name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C21311D-4733-AE52-88B7-DCD3486013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779963"/>
            <a:ext cx="10515600" cy="4714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200"/>
            </a:lvl1pPr>
          </a:lstStyle>
          <a:p>
            <a:pPr lvl="0"/>
            <a:r>
              <a:rPr lang="en-US" dirty="0"/>
              <a:t>Click here to add Presenter 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FD6146-CDB5-F0B3-570A-BD6D9C028A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5402263"/>
            <a:ext cx="10515600" cy="4714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200" i="1"/>
            </a:lvl1pPr>
          </a:lstStyle>
          <a:p>
            <a:pPr lvl="0"/>
            <a:r>
              <a:rPr lang="en-US" dirty="0"/>
              <a:t>Click here to add Presenter Affiliation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BCEFDA1-E91D-7712-F66D-A1C2D0F031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488" y="0"/>
            <a:ext cx="10628312" cy="3724275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4000" b="1">
                <a:solidFill>
                  <a:srgbClr val="2F7F9E"/>
                </a:solidFill>
              </a:defRPr>
            </a:lvl1pPr>
          </a:lstStyle>
          <a:p>
            <a:pPr lvl="0"/>
            <a:r>
              <a:rPr lang="en-US" dirty="0"/>
              <a:t>Click to add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77254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F7DF5-6FB3-B97F-F6C4-63BC7EFBD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FCE24D-35C9-F72E-DF82-C7E7F8980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5F940-A96F-07AA-7377-44619E55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55999-74CB-14A8-9A2B-A3156116D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A463C-040A-4F41-DDCF-EF9186C5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9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163C-8EBB-2543-72D6-1088D17F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9DD86-DD40-9A03-BDDD-77E2C6857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EF995-9C8B-F488-7771-E32A5CE3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94FB7-53DC-84B4-F6DA-E93CB1BC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4D10A-91DF-4369-030E-54EB7C21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28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2F68-74E8-F7FF-93FD-9BD9EBFD1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576A7-B05F-5790-6CF4-903A65C90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814EE-A64F-0038-E8DA-77F696D1E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0B93F-D518-FCDA-0492-D643DF30A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041DD-F293-C012-DC38-852A25E3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3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30D81-7F89-5C28-A523-4BBEF4D5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52A1-01B9-FBEC-558F-3D8DE3CDB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31914-C5E7-72DC-01FC-6623047C6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4EFA3-52E5-92DE-0283-98BBE5A5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22C65-6692-16B8-27D3-59293DBB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1A6E6-C7A0-0BF9-2560-B9C5F27F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88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DAAF-4D1C-1945-947F-2050E4D56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838B7-1F89-7B87-9337-16E9225C1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4D80-8DDF-8066-34B6-1EDA8B14A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A235A-56E0-E626-6FF1-E48D17FE0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3919C-1957-EFAB-78C3-39BF577C5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2E9726-EC63-8ABE-1BDE-342463D3B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69856F-EEF2-BA8A-9DEE-D198F3AF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C68350-1958-2900-89CE-6F8881F2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87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F4B8-400D-DC8E-2477-AC4600C6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1A79D-6756-8AD3-5195-986D59147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AAE522-8352-7450-F257-39A4F799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782D7-2A76-CF6B-3F29-1E8D33C2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36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31BAC5-61F5-2C3A-844E-46CE113E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B388B0-5867-CFCC-D029-A585239B6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E28CF-199A-4687-1B1E-0F1DD19A1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28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B6F8E-8163-22F1-EFE9-4A6906611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5C34F-9639-6C71-850C-B083A420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D10B8-9625-20C3-0F34-AD96D6B40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B7643-AF17-6A95-424D-42489268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9556D-F52F-9F58-803F-25796E98B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548753-9CCB-6388-ACF4-9BEF7EF7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3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D27-0BCC-9D72-D155-1C5E445B7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5E14F-EB70-139F-FD46-7DB4D9C49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AAE63-4798-817F-372E-B3D2A719F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58F78-44C0-DBF4-7280-7DAC040E7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E8511-D2E1-B26D-D9D3-E6AA4965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70EFD-F7EE-B7A7-9032-D32181149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790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458F7-2E9F-0577-76E4-4048E614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660B7-8CCB-011A-542B-EE695A608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1B38F-0B28-CFBF-DE4B-EDF1815D0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87CEB-49BF-A0C8-28BA-7711FBB7E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57CE3-3726-F57E-533C-1DD48C520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39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E47FFC-64D7-21AC-91BF-1365F23F4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C1A99-999E-511D-77D1-689C480FE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B66B5-6525-6656-E747-ED711037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63F64-777D-05D7-7F0D-FF03F408D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86D02-9AE2-81FC-E80F-A4395614C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4E4D93-5DF6-4663-47B2-5ABBD5E8CD9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AFE2D-575E-4C85-AD98-9FDA13BD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DE113-01BC-073E-6B18-FBE6DD6F5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8D3AF-8614-D845-DE83-F04ABFE96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F589D-374D-420F-9D95-163CE4BBD27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9C8AF-CE1C-5A58-8012-F1298B31B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64F40-B9BC-DC6E-9BBC-F31AEE04D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34053-B87E-41C7-8121-A2A5F88BA7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7426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8A2E73-9DE6-B353-1669-8D41D983E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53119-99D8-32F9-210C-66C968ED2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0B22F-67A3-A152-7F5E-E1C590ACDD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82F33A-3827-4457-91AF-6CCD8FD4D4E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C447F-65D2-FC6B-E8E9-5D576DEA3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834A2-C22A-A660-88F7-22BC18B97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B9BFC3-3427-46E5-8B8F-806DB4E6CDD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E0CFB4-4D95-BC25-767B-06E86E1C499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72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01758-6D44-BC00-849E-0D6A8F3664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BD26A0-E416-8325-A500-FEDB855B90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F36522-7790-653B-BCBA-5B0C020A42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E40F6-F641-6B79-F4F9-925C4674E0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484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24F20-477E-148A-C291-60F2B2D5F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Disclosures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5B743-8E94-EC88-5C16-3F60C9F97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0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63D6-E726-87D3-6744-23F09F65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1CF70-5B7C-2058-CC07-79F8C36E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75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1F65A8C300734AB6D31AD2AFFE8C2F" ma:contentTypeVersion="22" ma:contentTypeDescription="Create a new document." ma:contentTypeScope="" ma:versionID="e5bbb3244c499b975c346f1b2ad291c2">
  <xsd:schema xmlns:xsd="http://www.w3.org/2001/XMLSchema" xmlns:xs="http://www.w3.org/2001/XMLSchema" xmlns:p="http://schemas.microsoft.com/office/2006/metadata/properties" xmlns:ns2="89e19466-4b7c-40a5-b4b6-76a88be22f44" xmlns:ns3="d4761abb-1d0a-4bfc-b4bf-fbc07885282d" targetNamespace="http://schemas.microsoft.com/office/2006/metadata/properties" ma:root="true" ma:fieldsID="0d5b609f8b49c4721925cadd337eebb4" ns2:_="" ns3:_="">
    <xsd:import namespace="89e19466-4b7c-40a5-b4b6-76a88be22f44"/>
    <xsd:import namespace="d4761abb-1d0a-4bfc-b4bf-fbc0788528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tatus" minOccurs="0"/>
                <xsd:element ref="ns2:MediaServiceBillingMetadata" minOccurs="0"/>
                <xsd:element ref="ns2:Presentation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e19466-4b7c-40a5-b4b6-76a88be22f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61e26d-7d18-4a9e-9f9c-afcdcfd5d8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6" nillable="true" ma:displayName="Status" ma:internalName="Status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PresentationStatus" ma:index="28" nillable="true" ma:displayName="Presentation Status" ma:format="Dropdown" ma:internalName="PresentationStatu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61abb-1d0a-4bfc-b4bf-fbc07885282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5208fe4-64e8-4efc-9033-3229569a0bbd}" ma:internalName="TaxCatchAll" ma:showField="CatchAllData" ma:web="d4761abb-1d0a-4bfc-b4bf-fbc0788528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761abb-1d0a-4bfc-b4bf-fbc07885282d" xsi:nil="true"/>
    <lcf76f155ced4ddcb4097134ff3c332f xmlns="89e19466-4b7c-40a5-b4b6-76a88be22f44">
      <Terms xmlns="http://schemas.microsoft.com/office/infopath/2007/PartnerControls"/>
    </lcf76f155ced4ddcb4097134ff3c332f>
    <PresentationStatus xmlns="89e19466-4b7c-40a5-b4b6-76a88be22f44" xsi:nil="true"/>
    <Status xmlns="89e19466-4b7c-40a5-b4b6-76a88be22f44" xsi:nil="true"/>
  </documentManagement>
</p:properties>
</file>

<file path=customXml/itemProps1.xml><?xml version="1.0" encoding="utf-8"?>
<ds:datastoreItem xmlns:ds="http://schemas.openxmlformats.org/officeDocument/2006/customXml" ds:itemID="{5A770E79-85DC-4404-BC4E-9CFE07EAFD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14B6A3-2500-443D-8907-4D39DDE764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e19466-4b7c-40a5-b4b6-76a88be22f44"/>
    <ds:schemaRef ds:uri="d4761abb-1d0a-4bfc-b4bf-fbc0788528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F643B5-84E9-4A22-B7D1-E8AD958C83AA}">
  <ds:schemaRefs>
    <ds:schemaRef ds:uri="http://schemas.microsoft.com/office/2006/metadata/properties"/>
    <ds:schemaRef ds:uri="http://schemas.microsoft.com/office/infopath/2007/PartnerControls"/>
    <ds:schemaRef ds:uri="579f5eea-5841-42bc-b2cf-22e16a85a1d4"/>
    <ds:schemaRef ds:uri="c9226f5d-1c72-4bc5-a8fe-71717eca57f2"/>
    <ds:schemaRef ds:uri="d4761abb-1d0a-4bfc-b4bf-fbc07885282d"/>
    <ds:schemaRef ds:uri="89e19466-4b7c-40a5-b4b6-76a88be22f4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1_Office Theme</vt:lpstr>
      <vt:lpstr>Custom Design</vt:lpstr>
      <vt:lpstr>PowerPoint Presentation</vt:lpstr>
      <vt:lpstr>Disclosures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Jaimie Hernandez</dc:creator>
  <cp:lastModifiedBy>Katie Hoffman</cp:lastModifiedBy>
  <cp:revision>4</cp:revision>
  <dcterms:created xsi:type="dcterms:W3CDTF">2024-07-02T11:42:30Z</dcterms:created>
  <dcterms:modified xsi:type="dcterms:W3CDTF">2026-10-06T21:09:10Z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0x010100921F65A8C300734AB6D31AD2AFFE8C2F</vt:lpwstr>
  </property>
  <property fmtid="{D5CDD505-2E9C-101B-9397-08002B2CF9AE}" pid="3" name="MediaServiceImageTags">
    <vt:lpwstr/>
  </property>
</Properties>
</file>