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8"/>
  </p:handoutMasterIdLst>
  <p:sldIdLst>
    <p:sldId id="258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15C"/>
    <a:srgbClr val="481C52"/>
    <a:srgbClr val="331D54"/>
    <a:srgbClr val="004481"/>
    <a:srgbClr val="01548A"/>
    <a:srgbClr val="FFFFFF"/>
    <a:srgbClr val="89082F"/>
    <a:srgbClr val="730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B36A2-C666-4AFA-8701-1461B4B0BEB6}" v="8" dt="2025-10-30T16:09:07.783"/>
    <p1510:client id="{D3834F6E-8929-4D3F-9F9E-A605D64EC8F0}" v="1" dt="2025-10-30T17:44:03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ie Hernandez" userId="24446334-ec30-463f-9285-b0ad5a61a48a" providerId="ADAL" clId="{1235920A-5139-4C17-86AF-05E2D45A8F2C}"/>
    <pc:docChg chg="undo custSel modSld modMainMaster">
      <pc:chgData name="Jaimie Hernandez" userId="24446334-ec30-463f-9285-b0ad5a61a48a" providerId="ADAL" clId="{1235920A-5139-4C17-86AF-05E2D45A8F2C}" dt="2025-10-30T16:09:07.783" v="11"/>
      <pc:docMkLst>
        <pc:docMk/>
      </pc:docMkLst>
      <pc:sldChg chg="setBg">
        <pc:chgData name="Jaimie Hernandez" userId="24446334-ec30-463f-9285-b0ad5a61a48a" providerId="ADAL" clId="{1235920A-5139-4C17-86AF-05E2D45A8F2C}" dt="2025-10-30T16:09:07.783" v="11"/>
        <pc:sldMkLst>
          <pc:docMk/>
          <pc:sldMk cId="278117507" sldId="257"/>
        </pc:sldMkLst>
      </pc:sldChg>
      <pc:sldChg chg="addSp delSp modSp mod setBg chgLayout">
        <pc:chgData name="Jaimie Hernandez" userId="24446334-ec30-463f-9285-b0ad5a61a48a" providerId="ADAL" clId="{1235920A-5139-4C17-86AF-05E2D45A8F2C}" dt="2025-10-30T16:09:07.783" v="11"/>
        <pc:sldMkLst>
          <pc:docMk/>
          <pc:sldMk cId="582484093" sldId="258"/>
        </pc:sldMkLst>
        <pc:spChg chg="add del mod ord">
          <ac:chgData name="Jaimie Hernandez" userId="24446334-ec30-463f-9285-b0ad5a61a48a" providerId="ADAL" clId="{1235920A-5139-4C17-86AF-05E2D45A8F2C}" dt="2025-10-30T16:08:45.968" v="8" actId="6264"/>
          <ac:spMkLst>
            <pc:docMk/>
            <pc:sldMk cId="582484093" sldId="258"/>
            <ac:spMk id="2" creationId="{CBD1C455-A5B4-D82B-D8C8-73D02D7FEE3E}"/>
          </ac:spMkLst>
        </pc:spChg>
        <pc:spChg chg="add del mod ord">
          <ac:chgData name="Jaimie Hernandez" userId="24446334-ec30-463f-9285-b0ad5a61a48a" providerId="ADAL" clId="{1235920A-5139-4C17-86AF-05E2D45A8F2C}" dt="2025-10-30T16:08:45.968" v="8" actId="6264"/>
          <ac:spMkLst>
            <pc:docMk/>
            <pc:sldMk cId="582484093" sldId="258"/>
            <ac:spMk id="3" creationId="{A2D94A84-AB35-BD3C-B768-B550D6B1E6DD}"/>
          </ac:spMkLst>
        </pc:spChg>
        <pc:spChg chg="add del">
          <ac:chgData name="Jaimie Hernandez" userId="24446334-ec30-463f-9285-b0ad5a61a48a" providerId="ADAL" clId="{1235920A-5139-4C17-86AF-05E2D45A8F2C}" dt="2025-10-30T16:08:45.968" v="8" actId="6264"/>
          <ac:spMkLst>
            <pc:docMk/>
            <pc:sldMk cId="582484093" sldId="258"/>
            <ac:spMk id="4" creationId="{91B01758-6D44-BC00-849E-0D6A8F366415}"/>
          </ac:spMkLst>
        </pc:spChg>
        <pc:spChg chg="add del">
          <ac:chgData name="Jaimie Hernandez" userId="24446334-ec30-463f-9285-b0ad5a61a48a" providerId="ADAL" clId="{1235920A-5139-4C17-86AF-05E2D45A8F2C}" dt="2025-10-30T16:08:45.968" v="8" actId="6264"/>
          <ac:spMkLst>
            <pc:docMk/>
            <pc:sldMk cId="582484093" sldId="258"/>
            <ac:spMk id="5" creationId="{D3BD26A0-E416-8325-A500-FEDB855B90E5}"/>
          </ac:spMkLst>
        </pc:spChg>
        <pc:spChg chg="add del">
          <ac:chgData name="Jaimie Hernandez" userId="24446334-ec30-463f-9285-b0ad5a61a48a" providerId="ADAL" clId="{1235920A-5139-4C17-86AF-05E2D45A8F2C}" dt="2025-10-30T16:08:45.968" v="8" actId="6264"/>
          <ac:spMkLst>
            <pc:docMk/>
            <pc:sldMk cId="582484093" sldId="258"/>
            <ac:spMk id="6" creationId="{11F36522-7790-653B-BCBA-5B0C020A4212}"/>
          </ac:spMkLst>
        </pc:spChg>
        <pc:spChg chg="add del mod">
          <ac:chgData name="Jaimie Hernandez" userId="24446334-ec30-463f-9285-b0ad5a61a48a" providerId="ADAL" clId="{1235920A-5139-4C17-86AF-05E2D45A8F2C}" dt="2025-10-30T16:08:45.968" v="8" actId="6264"/>
          <ac:spMkLst>
            <pc:docMk/>
            <pc:sldMk cId="582484093" sldId="258"/>
            <ac:spMk id="7" creationId="{6D175833-F726-AE5F-A382-9CC5B01FF7AC}"/>
          </ac:spMkLst>
        </pc:spChg>
        <pc:spChg chg="add del mod ord">
          <ac:chgData name="Jaimie Hernandez" userId="24446334-ec30-463f-9285-b0ad5a61a48a" providerId="ADAL" clId="{1235920A-5139-4C17-86AF-05E2D45A8F2C}" dt="2025-10-30T16:08:45.968" v="8" actId="6264"/>
          <ac:spMkLst>
            <pc:docMk/>
            <pc:sldMk cId="582484093" sldId="258"/>
            <ac:spMk id="8" creationId="{854CC799-5425-3F0A-CA62-02591CEC8E77}"/>
          </ac:spMkLst>
        </pc:spChg>
        <pc:spChg chg="add del mod ord">
          <ac:chgData name="Jaimie Hernandez" userId="24446334-ec30-463f-9285-b0ad5a61a48a" providerId="ADAL" clId="{1235920A-5139-4C17-86AF-05E2D45A8F2C}" dt="2025-10-30T16:08:45.968" v="8" actId="6264"/>
          <ac:spMkLst>
            <pc:docMk/>
            <pc:sldMk cId="582484093" sldId="258"/>
            <ac:spMk id="9" creationId="{E522C0E4-5334-5098-0E4F-A351B3250A36}"/>
          </ac:spMkLst>
        </pc:spChg>
      </pc:sldChg>
      <pc:sldChg chg="setBg">
        <pc:chgData name="Jaimie Hernandez" userId="24446334-ec30-463f-9285-b0ad5a61a48a" providerId="ADAL" clId="{1235920A-5139-4C17-86AF-05E2D45A8F2C}" dt="2025-10-30T16:09:07.783" v="11"/>
        <pc:sldMkLst>
          <pc:docMk/>
          <pc:sldMk cId="2796804028" sldId="262"/>
        </pc:sldMkLst>
      </pc:sldChg>
      <pc:sldMasterChg chg="modSp setBg modSldLayout">
        <pc:chgData name="Jaimie Hernandez" userId="24446334-ec30-463f-9285-b0ad5a61a48a" providerId="ADAL" clId="{1235920A-5139-4C17-86AF-05E2D45A8F2C}" dt="2025-10-30T16:09:07.783" v="11"/>
        <pc:sldMasterMkLst>
          <pc:docMk/>
          <pc:sldMasterMk cId="2603852873" sldId="2147483648"/>
        </pc:sldMasterMkLst>
        <pc:spChg chg="mod">
          <ac:chgData name="Jaimie Hernandez" userId="24446334-ec30-463f-9285-b0ad5a61a48a" providerId="ADAL" clId="{1235920A-5139-4C17-86AF-05E2D45A8F2C}" dt="2025-10-30T16:07:48.814" v="4" actId="207"/>
          <ac:spMkLst>
            <pc:docMk/>
            <pc:sldMasterMk cId="2603852873" sldId="2147483648"/>
            <ac:spMk id="2" creationId="{9AFAFE2D-575E-4C85-AD98-9FDA13BD2F99}"/>
          </ac:spMkLst>
        </pc:sp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1651703942" sldId="2147483649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3903556422" sldId="2147483650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1073160278" sldId="2147483651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4196994197" sldId="2147483652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2949392324" sldId="2147483653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3391155728" sldId="2147483654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271709829" sldId="2147483655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502427495" sldId="2147483656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1233828452" sldId="2147483657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2247634916" sldId="2147483658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1020598010" sldId="2147483659"/>
          </pc:sldLayoutMkLst>
        </pc:sldLayoutChg>
        <pc:sldLayoutChg chg="setBg">
          <pc:chgData name="Jaimie Hernandez" userId="24446334-ec30-463f-9285-b0ad5a61a48a" providerId="ADAL" clId="{1235920A-5139-4C17-86AF-05E2D45A8F2C}" dt="2025-10-30T16:09:07.783" v="11"/>
          <pc:sldLayoutMkLst>
            <pc:docMk/>
            <pc:sldMasterMk cId="2603852873" sldId="2147483648"/>
            <pc:sldLayoutMk cId="1977254060" sldId="2147483660"/>
          </pc:sldLayoutMkLst>
        </pc:sldLayoutChg>
      </pc:sldMasterChg>
    </pc:docChg>
  </pc:docChgLst>
  <pc:docChgLst>
    <pc:chgData name="Katie Hoffman" userId="aad8eadb-95bf-42c9-802a-90f471214562" providerId="ADAL" clId="{2E4B04E4-BE18-4196-9495-466A5A60B1FE}"/>
    <pc:docChg chg="addSld delSld">
      <pc:chgData name="Katie Hoffman" userId="aad8eadb-95bf-42c9-802a-90f471214562" providerId="ADAL" clId="{2E4B04E4-BE18-4196-9495-466A5A60B1FE}" dt="2025-10-30T17:44:03.032" v="1" actId="47"/>
      <pc:docMkLst>
        <pc:docMk/>
      </pc:docMkLst>
      <pc:sldChg chg="new del">
        <pc:chgData name="Katie Hoffman" userId="aad8eadb-95bf-42c9-802a-90f471214562" providerId="ADAL" clId="{2E4B04E4-BE18-4196-9495-466A5A60B1FE}" dt="2025-10-30T17:44:03.032" v="1" actId="47"/>
        <pc:sldMkLst>
          <pc:docMk/>
          <pc:sldMk cId="3642120244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509C0-B38D-A860-8043-5BD750BC5F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D2B9F-FCCF-17FA-E341-AE719DC9E4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DFCEA-316D-47D9-A438-54DB995691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8F47E-839B-AABF-32F4-D66094CA15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3FA90-CF36-3505-EB7B-A102F9C57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816C6-BDA4-4874-9063-A93B3BAD6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8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C4B3-9585-94DF-61F6-04DC6F1E6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74F32-BEC7-F102-4F56-47924642B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527B-F288-A4CB-BBD1-BEBCA983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DC93C-C49A-1370-8196-07140071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B2FE-D375-181B-9D66-CEDF0416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EC9-4F74-FB86-D66E-1E327977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A67A6-AC20-96D2-B9CE-1045A2F3D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CDB06-DA30-68D6-EF26-C537B9C4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E1E3F-8C86-F7B5-3133-B70381E0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2193A-F251-3D4E-5680-359EE4EF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F8005-FF18-7BF8-EF2B-37D42BBEB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E4A87-39E4-96FB-E2BD-2B3A2C187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656C-F494-73B8-1881-F9ED2692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51B8-4A7E-32F6-8AB1-98451FF2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EBAF2-02B9-3FE6-A1E6-B954DF07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320F93B-67C8-BBFF-E1DC-2FFCBC6506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081463"/>
            <a:ext cx="10515600" cy="471487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/>
              <a:t>Click here to add Presenter Name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21311D-4733-AE52-88B7-DCD3486013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779963"/>
            <a:ext cx="10515600" cy="4714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/>
              <a:t>Click here to add Presenter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7FD6146-CDB5-F0B3-570A-BD6D9C028A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402263"/>
            <a:ext cx="10515600" cy="4714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i="1"/>
            </a:lvl1pPr>
          </a:lstStyle>
          <a:p>
            <a:pPr lvl="0"/>
            <a:r>
              <a:rPr lang="en-US"/>
              <a:t>Click here to add Presenter Affiliation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BCEFDA1-E91D-7712-F66D-A1C2D0F03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488" y="0"/>
            <a:ext cx="10628312" cy="372427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000" b="1">
                <a:solidFill>
                  <a:srgbClr val="2F7F9E"/>
                </a:solidFill>
              </a:defRPr>
            </a:lvl1pPr>
          </a:lstStyle>
          <a:p>
            <a:pPr lvl="0"/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725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0B73-165E-8804-0DFC-99D41D5E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E37B-EC5E-29AC-D31C-6A51ECF71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C3169-C21C-C9C0-B488-D9B87D3D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E047C-DB7E-855A-9E5F-3010DCE4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1295-92F7-1413-BAED-D7231475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BF43-C060-88A5-8D70-A6AAA0EE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0440-A896-BEB9-B8FF-EDE8F2930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C87A9-2391-83CB-C0A1-0721A75F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1C9D2-4F42-AC48-B300-BBAE0E9F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09325-E167-CFDB-05D5-76A0780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31F2-71F6-BE18-5204-22A9C58C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F34A1-5303-B147-75AB-75E1C8B3C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DA383-352A-A3C1-48DE-79445E572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3F86B-B5A6-0F5A-28DB-4CEAA58D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54C07-5EFD-7340-FB0F-76DCDF51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CD943-CC9B-D392-F507-BC468ED5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29DE-E4A4-F23C-357C-BFC5D5E4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4B235-64EC-F754-CF64-2B32817C2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ECB4F-E956-226E-189D-7BDCBFEB9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6B60F-CA68-F3B0-03F1-8CA5B7DB6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51480-8A67-5E94-5727-6A423C6C3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D975D-0EFB-7DDC-3227-DE0FEDD5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33F29-26E9-5499-D30D-0EC38709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78F10-A3A9-8BAF-EE6B-50417002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EA7E-F814-B43C-5BEB-BBA5D7BE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1094B-AF59-7DEC-A1CC-C7D7C8F1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CA336-E293-3C97-15EE-F65EB46F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F28E4-653C-668D-8A19-777F5C18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5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64595-1E1B-AC54-0C96-271BDD44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D3693-294F-5FC5-9BF4-1D1A540E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AC88B-0FEE-7D45-9625-9215E195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520E-0F5C-D3E3-F969-10464030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FDAD-6540-479C-56AD-360AB95A7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9C006-377C-D962-87E4-C31AAFDCB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078D0-BCB3-6616-EB98-A132DC4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2F83E-8166-4102-C6BF-7970F19A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BD6A4-8618-5F9A-3271-45518417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9A92-4C52-A510-398E-6A773CEC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421E7-0CC3-D52D-26DA-C18CB02D7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E7959-E0B7-6829-3E20-9BA982194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93ADE-4E89-EA68-B17A-89C37398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9CA23-A0BE-8F11-A807-A8B2DECD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F767C-FB39-0E7A-0D7C-B85A1772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AFE2D-575E-4C85-AD98-9FDA13BD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DE113-01BC-073E-6B18-FBE6DD6F5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8D3AF-8614-D845-DE83-F04ABFE96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F589D-374D-420F-9D95-163CE4BBD27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9C8AF-CE1C-5A58-8012-F1298B31B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64F40-B9BC-DC6E-9BBC-F31AEE04D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34053-B87E-41C7-8121-A2A5F88B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121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1758-6D44-BC00-849E-0D6A8F3664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D26A0-E416-8325-A500-FEDB855B9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36522-7790-653B-BCBA-5B0C020A42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175833-F726-AE5F-A382-9CC5B01FF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solidFill>
                <a:srgbClr val="6121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4F20-477E-148A-C291-60F2B2D5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B743-8E94-EC88-5C16-3F60C9F97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0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63D6-E726-87D3-6744-23F09F65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1CF70-5B7C-2058-CC07-79F8C36E2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CBBCE91B2F746A60A637FC75E60D4" ma:contentTypeVersion="19" ma:contentTypeDescription="Create a new document." ma:contentTypeScope="" ma:versionID="305322fe1ad1ba37e6f21d755d04998e">
  <xsd:schema xmlns:xsd="http://www.w3.org/2001/XMLSchema" xmlns:xs="http://www.w3.org/2001/XMLSchema" xmlns:p="http://schemas.microsoft.com/office/2006/metadata/properties" xmlns:ns2="c9226f5d-1c72-4bc5-a8fe-71717eca57f2" xmlns:ns3="579f5eea-5841-42bc-b2cf-22e16a85a1d4" targetNamespace="http://schemas.microsoft.com/office/2006/metadata/properties" ma:root="true" ma:fieldsID="8cd59c508aaaeccf7531e675247f4e4a" ns2:_="" ns3:_="">
    <xsd:import namespace="c9226f5d-1c72-4bc5-a8fe-71717eca57f2"/>
    <xsd:import namespace="579f5eea-5841-42bc-b2cf-22e16a85a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26f5d-1c72-4bc5-a8fe-71717eca5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61e26d-7d18-4a9e-9f9c-afcdcfd5d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f5eea-5841-42bc-b2cf-22e16a85a1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82c876-850a-430c-9d0a-07a5e9031f26}" ma:internalName="TaxCatchAll" ma:showField="CatchAllData" ma:web="579f5eea-5841-42bc-b2cf-22e16a85a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9f5eea-5841-42bc-b2cf-22e16a85a1d4" xsi:nil="true"/>
    <lcf76f155ced4ddcb4097134ff3c332f xmlns="c9226f5d-1c72-4bc5-a8fe-71717eca57f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26EF2-75ED-43A5-A536-F223AC3B2038}">
  <ds:schemaRefs>
    <ds:schemaRef ds:uri="579f5eea-5841-42bc-b2cf-22e16a85a1d4"/>
    <ds:schemaRef ds:uri="c9226f5d-1c72-4bc5-a8fe-71717eca57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F643B5-84E9-4A22-B7D1-E8AD958C83AA}">
  <ds:schemaRefs>
    <ds:schemaRef ds:uri="579f5eea-5841-42bc-b2cf-22e16a85a1d4"/>
    <ds:schemaRef ds:uri="c9226f5d-1c72-4bc5-a8fe-71717eca57f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770E79-85DC-4404-BC4E-9CFE07EAFD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Jaimie Hernandez</dc:creator>
  <cp:revision>1</cp:revision>
  <dcterms:created xsi:type="dcterms:W3CDTF">2024-07-02T11:42:30Z</dcterms:created>
  <dcterms:modified xsi:type="dcterms:W3CDTF">2025-10-30T17:44:14Z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0x01010058FCBBCE91B2F746A60A637FC75E60D4</vt:lpwstr>
  </property>
  <property fmtid="{D5CDD505-2E9C-101B-9397-08002B2CF9AE}" pid="3" name="MediaServiceImageTags">
    <vt:lpwstr/>
  </property>
</Properties>
</file>