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2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81"/>
    <a:srgbClr val="01548A"/>
    <a:srgbClr val="FFFFFF"/>
    <a:srgbClr val="89082F"/>
    <a:srgbClr val="730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C4B3-9585-94DF-61F6-04DC6F1E6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74F32-BEC7-F102-4F56-47924642B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E527B-F288-A4CB-BBD1-BEBCA9832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DC93C-C49A-1370-8196-071400716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DB2FE-D375-181B-9D66-CEDF0416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0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BEC9-4F74-FB86-D66E-1E3279779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A67A6-AC20-96D2-B9CE-1045A2F3D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CDB06-DA30-68D6-EF26-C537B9C48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E1E3F-8C86-F7B5-3133-B70381E03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2193A-F251-3D4E-5680-359EE4EFD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3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9F8005-FF18-7BF8-EF2B-37D42BBEB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3E4A87-39E4-96FB-E2BD-2B3A2C187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C656C-F494-73B8-1881-F9ED26922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C51B8-4A7E-32F6-8AB1-98451FF28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EBAF2-02B9-3FE6-A1E6-B954DF07A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98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320F93B-67C8-BBFF-E1DC-2FFCBC6506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081463"/>
            <a:ext cx="10515600" cy="471487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 lvl="0"/>
            <a:r>
              <a:rPr lang="en-US" dirty="0"/>
              <a:t>Click here to add Presenter Name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C21311D-4733-AE52-88B7-DCD3486013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779963"/>
            <a:ext cx="10515600" cy="4714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200"/>
            </a:lvl1pPr>
          </a:lstStyle>
          <a:p>
            <a:pPr lvl="0"/>
            <a:r>
              <a:rPr lang="en-US" dirty="0"/>
              <a:t>Click here to add Presenter Title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7FD6146-CDB5-F0B3-570A-BD6D9C028A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5402263"/>
            <a:ext cx="10515600" cy="4714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200" i="1"/>
            </a:lvl1pPr>
          </a:lstStyle>
          <a:p>
            <a:pPr lvl="0"/>
            <a:r>
              <a:rPr lang="en-US" dirty="0"/>
              <a:t>Click here to add Presenter Affiliation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0BCEFDA1-E91D-7712-F66D-A1C2D0F031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5488" y="0"/>
            <a:ext cx="10628312" cy="3724275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1">
                <a:solidFill>
                  <a:srgbClr val="2F7F9E"/>
                </a:solidFill>
              </a:defRPr>
            </a:lvl1pPr>
          </a:lstStyle>
          <a:p>
            <a:pPr lvl="0"/>
            <a:r>
              <a:rPr lang="en-US" dirty="0"/>
              <a:t>Click to add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97725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0B73-165E-8804-0DFC-99D41D5E8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AE37B-EC5E-29AC-D31C-6A51ECF71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3169-C21C-C9C0-B488-D9B87D3D0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E047C-DB7E-855A-9E5F-3010DCE48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11295-92F7-1413-BAED-D7231475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5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EBF43-C060-88A5-8D70-A6AAA0EE5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40440-A896-BEB9-B8FF-EDE8F2930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C87A9-2391-83CB-C0A1-0721A75F3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1C9D2-4F42-AC48-B300-BBAE0E9F7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09325-E167-CFDB-05D5-76A078053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6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31F2-71F6-BE18-5204-22A9C58CE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F34A1-5303-B147-75AB-75E1C8B3C0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DA383-352A-A3C1-48DE-79445E572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63F86B-B5A6-0F5A-28DB-4CEAA58D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54C07-5EFD-7340-FB0F-76DCDF51C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BCD943-CC9B-D392-F507-BC468ED5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94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E29DE-E4A4-F23C-357C-BFC5D5E42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4B235-64EC-F754-CF64-2B32817C2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ECB4F-E956-226E-189D-7BDCBFEB9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26B60F-CA68-F3B0-03F1-8CA5B7DB6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551480-8A67-5E94-5727-6A423C6C3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ED975D-0EFB-7DDC-3227-DE0FEDD57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33F29-26E9-5499-D30D-0EC38709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478F10-A3A9-8BAF-EE6B-504170029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9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4EA7E-F814-B43C-5BEB-BBA5D7BE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51094B-AF59-7DEC-A1CC-C7D7C8F1B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ECA336-E293-3C97-15EE-F65EB46F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F28E4-653C-668D-8A19-777F5C18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5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C64595-1E1B-AC54-0C96-271BDD44D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BD3693-294F-5FC5-9BF4-1D1A540E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AC88B-0FEE-7D45-9625-9215E1957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7520E-0F5C-D3E3-F969-10464030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AFDAD-6540-479C-56AD-360AB95A7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9C006-377C-D962-87E4-C31AAFDCB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078D0-BCB3-6616-EB98-A132DC42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2F83E-8166-4102-C6BF-7970F19A5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BD6A4-8618-5F9A-3271-45518417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2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B9A92-4C52-A510-398E-6A773CEC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421E7-0CC3-D52D-26DA-C18CB02D7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E7959-E0B7-6829-3E20-9BA982194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93ADE-4E89-EA68-B17A-89C37398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9CA23-A0BE-8F11-A807-A8B2DECD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F767C-FB39-0E7A-0D7C-B85A1772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AFE2D-575E-4C85-AD98-9FDA13BD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DE113-01BC-073E-6B18-FBE6DD6F5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8D3AF-8614-D845-DE83-F04ABFE962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0F589D-374D-420F-9D95-163CE4BBD272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9C8AF-CE1C-5A58-8012-F1298B31B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64F40-B9BC-DC6E-9BBC-F31AEE04DB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A34053-B87E-41C7-8121-A2A5F88BA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5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1548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01758-6D44-BC00-849E-0D6A8F3664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BD26A0-E416-8325-A500-FEDB855B90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F36522-7790-653B-BCBA-5B0C020A42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175833-F726-AE5F-A382-9CC5B01FF7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>
              <a:solidFill>
                <a:srgbClr val="0044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8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24F20-477E-148A-C291-60F2B2D5F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Disclosures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5B743-8E94-EC88-5C16-3F60C9F97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0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663D6-E726-87D3-6744-23F09F65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1CF70-5B7C-2058-CC07-79F8C36E2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CBBCE91B2F746A60A637FC75E60D4" ma:contentTypeVersion="18" ma:contentTypeDescription="Create a new document." ma:contentTypeScope="" ma:versionID="7156cb016c19b76ec1132064c3a9126b">
  <xsd:schema xmlns:xsd="http://www.w3.org/2001/XMLSchema" xmlns:xs="http://www.w3.org/2001/XMLSchema" xmlns:p="http://schemas.microsoft.com/office/2006/metadata/properties" xmlns:ns2="c9226f5d-1c72-4bc5-a8fe-71717eca57f2" xmlns:ns3="579f5eea-5841-42bc-b2cf-22e16a85a1d4" targetNamespace="http://schemas.microsoft.com/office/2006/metadata/properties" ma:root="true" ma:fieldsID="5523cf4d55f3d67501322a9ab74c37f5" ns2:_="" ns3:_="">
    <xsd:import namespace="c9226f5d-1c72-4bc5-a8fe-71717eca57f2"/>
    <xsd:import namespace="579f5eea-5841-42bc-b2cf-22e16a85a1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26f5d-1c72-4bc5-a8fe-71717eca57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d61e26d-7d18-4a9e-9f9c-afcdcfd5d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f5eea-5841-42bc-b2cf-22e16a85a1d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82c876-850a-430c-9d0a-07a5e9031f26}" ma:internalName="TaxCatchAll" ma:showField="CatchAllData" ma:web="579f5eea-5841-42bc-b2cf-22e16a85a1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9f5eea-5841-42bc-b2cf-22e16a85a1d4" xsi:nil="true"/>
    <lcf76f155ced4ddcb4097134ff3c332f xmlns="c9226f5d-1c72-4bc5-a8fe-71717eca57f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A770E79-85DC-4404-BC4E-9CFE07EAFD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6814D5-9D0D-4EFD-91CD-87270F2499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226f5d-1c72-4bc5-a8fe-71717eca57f2"/>
    <ds:schemaRef ds:uri="579f5eea-5841-42bc-b2cf-22e16a85a1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F643B5-84E9-4A22-B7D1-E8AD958C83AA}">
  <ds:schemaRefs>
    <ds:schemaRef ds:uri="http://schemas.microsoft.com/office/2006/metadata/properties"/>
    <ds:schemaRef ds:uri="http://schemas.microsoft.com/office/infopath/2007/PartnerControls"/>
    <ds:schemaRef ds:uri="579f5eea-5841-42bc-b2cf-22e16a85a1d4"/>
    <ds:schemaRef ds:uri="c9226f5d-1c72-4bc5-a8fe-71717eca57f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Disclosures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Jaimie Hernandez</dc:creator>
  <cp:lastModifiedBy>Jaimie Hernandez</cp:lastModifiedBy>
  <cp:revision>5</cp:revision>
  <dcterms:created xsi:type="dcterms:W3CDTF">2024-07-02T11:42:30Z</dcterms:created>
  <dcterms:modified xsi:type="dcterms:W3CDTF">2025-03-04T18:05:12Z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0x01010058FCBBCE91B2F746A60A637FC75E60D4</vt:lpwstr>
  </property>
  <property fmtid="{D5CDD505-2E9C-101B-9397-08002B2CF9AE}" pid="3" name="MediaServiceImageTags">
    <vt:lpwstr/>
  </property>
</Properties>
</file>